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D03"/>
    <a:srgbClr val="024402"/>
    <a:srgbClr val="059F05"/>
    <a:srgbClr val="011301"/>
    <a:srgbClr val="033F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619D-E79D-47C6-A43E-7BE07E444F7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E9412-546A-435F-9BC1-5E3480C3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  <a:r>
              <a:rPr lang="ru-RU" baseline="0" dirty="0" smtClean="0"/>
              <a:t>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</a:t>
            </a:r>
            <a:r>
              <a:rPr lang="ru-RU" baseline="0" dirty="0" smtClean="0"/>
              <a:t> древесины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1га леса за час поглощает столько углекислого газа,</a:t>
            </a:r>
            <a:r>
              <a:rPr lang="ru-RU" baseline="0" dirty="0" smtClean="0"/>
              <a:t> сколько его образуется при дыхании 200 человек.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Истребление</a:t>
            </a:r>
            <a:r>
              <a:rPr lang="ru-RU" baseline="0" dirty="0" smtClean="0"/>
              <a:t> редких растений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Зубр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ФОТО ЛЕС\18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75003" y="-285776"/>
            <a:ext cx="10219069" cy="75724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928670"/>
            <a:ext cx="74522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59F0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 и человек    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59F0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929066"/>
            <a:ext cx="4697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Окружающий мир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500702"/>
            <a:ext cx="1893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4 класс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346" y="357166"/>
            <a:ext cx="82170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растений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Sony\Documents\ФОТО ЛЕС\k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057" y="1285860"/>
            <a:ext cx="3511563" cy="54518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1571612"/>
            <a:ext cx="421484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Кра́сная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кни́га</a:t>
            </a:r>
            <a:r>
              <a:rPr lang="ru-RU" sz="2800" b="1" dirty="0" smtClean="0"/>
              <a:t> —список редких и находящихся под угрозой исчезновения растений и грибов.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214818"/>
            <a:ext cx="41434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Венерин башмачок </a:t>
            </a:r>
          </a:p>
          <a:p>
            <a:r>
              <a:rPr lang="ru-RU" sz="3600" b="1" dirty="0" smtClean="0"/>
              <a:t>Женьшень</a:t>
            </a:r>
          </a:p>
          <a:p>
            <a:r>
              <a:rPr lang="ru-RU" sz="3600" b="1" dirty="0" smtClean="0"/>
              <a:t>Подснежник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ЛЕС\fbruehlmeier.in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1612"/>
            <a:ext cx="4214842" cy="48956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170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растений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93959"/>
            <a:ext cx="45720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/>
              <a:t>Венерин башмачок</a:t>
            </a:r>
            <a:r>
              <a:rPr lang="ru-RU" sz="2000" dirty="0" smtClean="0"/>
              <a:t>— красивейший цветок. </a:t>
            </a:r>
          </a:p>
          <a:p>
            <a:r>
              <a:rPr lang="ru-RU" sz="2000" dirty="0" smtClean="0"/>
              <a:t>Название связано с необычной формой цветка — один из лепестков имеет форму туфельки. </a:t>
            </a:r>
          </a:p>
          <a:p>
            <a:r>
              <a:rPr lang="ru-RU" sz="2000" dirty="0" smtClean="0"/>
              <a:t>Венерин башмачок способен цвести 2 раза в год. </a:t>
            </a:r>
          </a:p>
          <a:p>
            <a:r>
              <a:rPr lang="ru-RU" sz="2000" dirty="0" smtClean="0"/>
              <a:t>Несмотря на редкость, венерин башмачок можно найти в Европе — в том числе и в России. </a:t>
            </a:r>
          </a:p>
          <a:p>
            <a:r>
              <a:rPr lang="ru-RU" sz="2000" dirty="0" smtClean="0"/>
              <a:t>Однако красота цветка сделала его желанной добычей при сборе букетов, поэтому в густонаселённых районах он практически не встречается. </a:t>
            </a:r>
          </a:p>
          <a:p>
            <a:r>
              <a:rPr lang="ru-RU" sz="2000" dirty="0" smtClean="0"/>
              <a:t>В связи с этим он занесён в Красную книгу.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1142984"/>
            <a:ext cx="5286412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Женьшень </a:t>
            </a:r>
            <a:r>
              <a:rPr lang="ru-RU" sz="2400" dirty="0" smtClean="0"/>
              <a:t>—чудо природы, растение, которое считается лекарством от всех болезней. Название женьшеня переводится как «панацея».</a:t>
            </a:r>
          </a:p>
          <a:p>
            <a:r>
              <a:rPr lang="ru-RU" sz="2400" dirty="0" smtClean="0"/>
              <a:t>На стебле, высотой 30—60 см, растут листья, форма которых перекликается с формой кленовых листьев. </a:t>
            </a:r>
          </a:p>
          <a:p>
            <a:r>
              <a:rPr lang="ru-RU" sz="2400" dirty="0" smtClean="0"/>
              <a:t>Зонтики цветов неприметны, зато красные ягоды бросаются в глаза на фоне зелени. </a:t>
            </a:r>
          </a:p>
          <a:p>
            <a:r>
              <a:rPr lang="ru-RU" sz="2400" dirty="0" smtClean="0"/>
              <a:t>Корень — главная ценность женьшеня — достигает в длину 12 см.</a:t>
            </a:r>
          </a:p>
          <a:p>
            <a:r>
              <a:rPr lang="ru-RU" sz="2400" dirty="0" smtClean="0"/>
              <a:t>Второе название женьшеня — «корень жизни».</a:t>
            </a:r>
            <a:endParaRPr lang="ru-RU" sz="2400" dirty="0"/>
          </a:p>
        </p:txBody>
      </p:sp>
      <p:pic>
        <p:nvPicPr>
          <p:cNvPr id="4098" name="Picture 2" descr="C:\Users\Sony\Documents\ФОТО ЛЕС\ginse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357554" cy="50006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растений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643050"/>
            <a:ext cx="3929090" cy="4585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Подснежник</a:t>
            </a:r>
            <a:r>
              <a:rPr lang="ru-RU" sz="2400" dirty="0" smtClean="0"/>
              <a:t>— нежнейший весенний цветок. </a:t>
            </a:r>
          </a:p>
          <a:p>
            <a:r>
              <a:rPr lang="ru-RU" sz="2400" dirty="0" smtClean="0"/>
              <a:t>Он растет на рыхлых, богатых перегноем почвах лесов среднего и нижнего горного пояса. </a:t>
            </a:r>
          </a:p>
          <a:p>
            <a:r>
              <a:rPr lang="ru-RU" sz="2400" dirty="0" smtClean="0"/>
              <a:t>Это луковичное растение зацветает ранней весной — нежные колокольчики эффектно смотрятся на фоне темной зелени листьев. </a:t>
            </a:r>
            <a:endParaRPr lang="ru-RU" sz="2400" dirty="0"/>
          </a:p>
        </p:txBody>
      </p:sp>
      <p:pic>
        <p:nvPicPr>
          <p:cNvPr id="3074" name="Picture 2" descr="C:\Users\Sony\Documents\ФОТО ЛЕС\A19_1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4298552" cy="49292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6908" y="285728"/>
            <a:ext cx="82170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растений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Sony\Documents\ФОТО ЛЕС\Красная_книга_Бутурлин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3862856" cy="50720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1428736"/>
            <a:ext cx="4572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err="1" smtClean="0"/>
              <a:t>Кра́сная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кни́га</a:t>
            </a:r>
            <a:r>
              <a:rPr lang="ru-RU" sz="2800" b="1" dirty="0" smtClean="0"/>
              <a:t> —список редких и находящихся под угрозой исчезновения животных.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638512"/>
            <a:ext cx="378621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Жук – олень</a:t>
            </a:r>
          </a:p>
          <a:p>
            <a:r>
              <a:rPr lang="ru-RU" sz="3600" b="1" dirty="0" smtClean="0"/>
              <a:t>Филин</a:t>
            </a:r>
          </a:p>
          <a:p>
            <a:r>
              <a:rPr lang="ru-RU" sz="3600" b="1" dirty="0" smtClean="0"/>
              <a:t>Амурский тигр</a:t>
            </a:r>
          </a:p>
          <a:p>
            <a:r>
              <a:rPr lang="ru-RU" sz="3600" b="1" dirty="0" smtClean="0"/>
              <a:t>Зубр</a:t>
            </a:r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1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237855"/>
            <a:ext cx="5214974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Жук-олень</a:t>
            </a:r>
            <a:r>
              <a:rPr lang="ru-RU" sz="2400" dirty="0" smtClean="0"/>
              <a:t>— крупный жук из рода рогачей. </a:t>
            </a:r>
          </a:p>
          <a:p>
            <a:r>
              <a:rPr lang="ru-RU" sz="2400" dirty="0" smtClean="0"/>
              <a:t>Является самым крупным жуком, обитающим на территории Европы. Может достигать длины до 86 — 91см. Является вторым по величине жуком (после дровосека) ,обитающим на территории России.</a:t>
            </a:r>
          </a:p>
          <a:p>
            <a:r>
              <a:rPr lang="ru-RU" sz="2400" dirty="0" smtClean="0"/>
              <a:t>Жук-олень встречается в дубравах и широколиственных лесах. </a:t>
            </a:r>
          </a:p>
          <a:p>
            <a:r>
              <a:rPr lang="ru-RU" sz="2400" dirty="0" smtClean="0"/>
              <a:t>Исчез из-за вырубки лесов, сбора коллекционерами и случайными лицами.</a:t>
            </a:r>
          </a:p>
          <a:p>
            <a:r>
              <a:rPr lang="ru-RU" sz="2400" dirty="0" smtClean="0"/>
              <a:t>Занесён в Красную книгу.</a:t>
            </a:r>
          </a:p>
        </p:txBody>
      </p:sp>
      <p:pic>
        <p:nvPicPr>
          <p:cNvPr id="6147" name="Picture 3" descr="C:\Users\Sony\Documents\ФОТО ЛЕС\Cerf-volant_MHNT_D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68" y="1214422"/>
            <a:ext cx="3452262" cy="52864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14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Sony\Documents\ФОТО ЛЕС\Blakiston`s_fish_owl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1000108"/>
            <a:ext cx="4110542" cy="57864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1071546"/>
            <a:ext cx="4786282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Филин — один из видов сов. </a:t>
            </a:r>
          </a:p>
          <a:p>
            <a:r>
              <a:rPr lang="ru-RU" sz="2000" dirty="0" smtClean="0"/>
              <a:t>Обитает филин в тёмных смешанных и хвойных лесах. </a:t>
            </a:r>
          </a:p>
          <a:p>
            <a:r>
              <a:rPr lang="ru-RU" sz="2000" dirty="0" smtClean="0"/>
              <a:t>Это самая большая сова. Длина тела от 50 до 70 см., весом от 1,5 до 3 кг. Размах крыльев филина достигает 1,5 метра и более. Окрас оперения зависит от местности, в которой он проживает. Его очень трудно заметить как днём, так и ночью. Когти очень изогнуты и острые как нож. Его добычей становятся </a:t>
            </a:r>
          </a:p>
          <a:p>
            <a:r>
              <a:rPr lang="ru-RU" sz="2000" dirty="0" smtClean="0"/>
              <a:t>мыши-полевки, другие мелкие грызуны, зайцы, белки, глухари, рябчики, тетерева, гуси, утки, чайки. Охотиться на птиц филин может и полете. Продолжительность жизни филина в дикой природе 20 лет. Находится под угрозой исчезновения.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883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Sony\Documents\ФОТО ЛЕС\b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4071966" cy="5522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082837"/>
            <a:ext cx="4643470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Тигр— вид хищных млекопитающих семейства кошачьих. Это самая большая из всех кошек на земле, особенно дальневосточный, уссурийский подвид. Тигры могут весить до 320 кг. Длина тигров достигает 2,8 м. Хвост 60 - 110 см.  Тигр чистоплотен. Обычная добыча тигров - кабаны, олени, антилопы. Тигр за день в среднем съедает 7-9 кг мяса. Остатки добычи тигр прикрывает листьями, ветками или  травой.</a:t>
            </a:r>
          </a:p>
          <a:p>
            <a:r>
              <a:rPr lang="ru-RU" sz="2000" dirty="0" smtClean="0"/>
              <a:t>Обычно у тигрицы бывает 2-4 детеныша. Молодые тигры живут с матерью 2-3 года, а иногда и до 5 лет.</a:t>
            </a:r>
          </a:p>
          <a:p>
            <a:r>
              <a:rPr lang="ru-RU" sz="2000" dirty="0" smtClean="0"/>
              <a:t> Тигр находится под международной охраной, внесён в Красную книгу.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ocuments\ФОТО ЛЕС\40105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44" y="1253248"/>
            <a:ext cx="6429388" cy="5461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926" y="127321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14282" y="1071546"/>
            <a:ext cx="4429156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Зубр— вид быков из рода бизонов, самое тяжёлое и крупное наземное млекопитающее Европы. Длина его тела может достигать 330 см, высота в холке — двух метров, а вес — одной тонны. </a:t>
            </a:r>
          </a:p>
          <a:p>
            <a:r>
              <a:rPr lang="ru-RU" sz="2000" dirty="0" smtClean="0"/>
              <a:t>Зубры живут небольшими стадами величиной от трёх до двадцати животных. Питаются они травянистой и древесно-кустарниковой (листья, побеги, кора)растительностью. Между маем и июлем рождается по одному детёнышу, питающемуся молоком матери на протяжении года. Вес телёнка при рождении — 19–25 кг.</a:t>
            </a:r>
          </a:p>
          <a:p>
            <a:r>
              <a:rPr lang="ru-RU" sz="2000" dirty="0" smtClean="0"/>
              <a:t>Продолжительность жизни </a:t>
            </a:r>
          </a:p>
          <a:p>
            <a:r>
              <a:rPr lang="ru-RU" sz="2000" dirty="0" smtClean="0"/>
              <a:t>зубра — 23–25 лет.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ocuments\ФОТО ЛЕС\wroarstag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94" y="785794"/>
            <a:ext cx="2857500" cy="3238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C:\Users\Sony\Documents\ФОТО ЛЕС\photo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7742" y="1552768"/>
            <a:ext cx="3528770" cy="25191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C:\Users\Sony\Documents\ФОТО ЛЕС\1323667345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361" y="1071546"/>
            <a:ext cx="2662689" cy="28575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5" name="Picture 5" descr="C:\Users\Sony\Documents\ФОТО ЛЕС\6001460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000504"/>
            <a:ext cx="3786214" cy="25241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6" name="Picture 6" descr="C:\Users\Sony\Documents\ФОТО ЛЕС\fili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008024"/>
            <a:ext cx="2286016" cy="2707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7" name="Picture 7" descr="C:\Users\Sony\Documents\ФОТО ЛЕС\Lisa_zapovedni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996412"/>
            <a:ext cx="2571768" cy="27187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0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36D0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Приокско-Террасный заповедник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36D0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4724" y="2500306"/>
            <a:ext cx="6633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2440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Значение леса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2440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42918"/>
            <a:ext cx="171451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11301"/>
                </a:solidFill>
              </a:rPr>
              <a:t>«Лёгкие нашей планеты»</a:t>
            </a:r>
            <a:endParaRPr lang="ru-RU" sz="2800" b="1" dirty="0">
              <a:solidFill>
                <a:srgbClr val="01130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85728"/>
            <a:ext cx="21431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11301"/>
                </a:solidFill>
              </a:rPr>
              <a:t>Дом </a:t>
            </a:r>
          </a:p>
          <a:p>
            <a:r>
              <a:rPr lang="ru-RU" sz="2400" b="1" dirty="0" smtClean="0">
                <a:solidFill>
                  <a:srgbClr val="011301"/>
                </a:solidFill>
              </a:rPr>
              <a:t>для растений, животных, </a:t>
            </a:r>
          </a:p>
          <a:p>
            <a:r>
              <a:rPr lang="ru-RU" sz="2400" b="1" dirty="0" smtClean="0">
                <a:solidFill>
                  <a:srgbClr val="011301"/>
                </a:solidFill>
              </a:rPr>
              <a:t>ягод, грибов</a:t>
            </a:r>
            <a:endParaRPr lang="ru-RU" sz="2400" b="1" dirty="0">
              <a:solidFill>
                <a:srgbClr val="01130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00042"/>
            <a:ext cx="178595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Защитник воздуха, водоёмов, </a:t>
            </a:r>
          </a:p>
          <a:p>
            <a:r>
              <a:rPr lang="ru-RU" sz="2400" b="1" dirty="0" smtClean="0"/>
              <a:t> почв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3541616" y="1601864"/>
            <a:ext cx="500066" cy="1725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4357689" y="2428868"/>
            <a:ext cx="5715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643440" y="2214555"/>
            <a:ext cx="1714511" cy="50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2910" y="4357694"/>
            <a:ext cx="22860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Источник </a:t>
            </a:r>
          </a:p>
          <a:p>
            <a:r>
              <a:rPr lang="ru-RU" sz="2400" b="1" dirty="0" smtClean="0"/>
              <a:t>ягод, грибов, лекарственных растений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071934" y="4929198"/>
            <a:ext cx="150019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Место отдыха человека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4429132"/>
            <a:ext cx="1714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Источник древесины</a:t>
            </a:r>
            <a:endParaRPr lang="ru-RU" sz="24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72000" y="3786190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107653" y="425053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2643178" y="3786190"/>
            <a:ext cx="19288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ocuments\ФОТО ЛЕС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84" y="0"/>
            <a:ext cx="4361671" cy="7143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357686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Прио́кско-Терра́сный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приро́дный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запове́дник</a:t>
            </a:r>
            <a:r>
              <a:rPr lang="ru-RU" sz="2000" b="1" dirty="0" smtClean="0"/>
              <a:t> </a:t>
            </a:r>
            <a:r>
              <a:rPr lang="ru-RU" sz="2000" dirty="0" smtClean="0"/>
              <a:t>— особо охраняемая территория Российской Федерации. Расположен на левом берегу Оки, в Серпуховском районе Московской области.</a:t>
            </a:r>
          </a:p>
          <a:p>
            <a:r>
              <a:rPr lang="ru-RU" sz="2000" dirty="0" smtClean="0"/>
              <a:t>Был создан 19 июня 1945 года.</a:t>
            </a:r>
          </a:p>
          <a:p>
            <a:r>
              <a:rPr lang="ru-RU" sz="2000" dirty="0" smtClean="0"/>
              <a:t>Широкие террасы заповедника спускаются к реке. Почти всю его территорию занимает лес.</a:t>
            </a:r>
          </a:p>
          <a:p>
            <a:r>
              <a:rPr lang="ru-RU" sz="2000" dirty="0" smtClean="0"/>
              <a:t>Основными видами деревьев являются: сосна, ель, липа, дуб, берёза, осина.</a:t>
            </a:r>
          </a:p>
          <a:p>
            <a:r>
              <a:rPr lang="ru-RU" sz="2000" dirty="0" smtClean="0"/>
              <a:t> В Приокско-Террасном заповеднике насчитывается </a:t>
            </a:r>
          </a:p>
          <a:p>
            <a:r>
              <a:rPr lang="ru-RU" sz="2000" dirty="0" smtClean="0"/>
              <a:t>56 видов млекопитающих, </a:t>
            </a:r>
          </a:p>
          <a:p>
            <a:r>
              <a:rPr lang="ru-RU" sz="2000" dirty="0" smtClean="0"/>
              <a:t>139 видов птиц, 5 видов пресмыкающихся, 10 видов земноводных и 8 видов рыб.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93" y="571480"/>
            <a:ext cx="4491683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 1948 году  в заповеднике был создан </a:t>
            </a:r>
          </a:p>
          <a:p>
            <a:r>
              <a:rPr lang="ru-RU" sz="2000" b="1" dirty="0" smtClean="0"/>
              <a:t>Центральный зубровый питомник</a:t>
            </a:r>
            <a:r>
              <a:rPr lang="ru-RU" sz="2000" dirty="0" smtClean="0"/>
              <a:t>. Питомник занимает площадь в 200 га. Условия, созданные в питомнике для зубров, близки к естественным. Территория питомника поделена на загоны, окружённые проволочной сеткой и соединённые длинными коридорами. В каждом из этих загонов содержится семья зубров, состоящая из одного самца, 4—5 самок и зубрят возрастом до 10 месяцев. Когда зубрятам исполняется 10 месяцев, их отделяют от матерей и объединяют в отдельное молодёжное стадо. </a:t>
            </a:r>
          </a:p>
          <a:p>
            <a:r>
              <a:rPr lang="ru-RU" sz="2000" dirty="0" smtClean="0"/>
              <a:t>Центральный зубровый питомник сыграл огромную роль в спасении зубра как редкого вида.</a:t>
            </a:r>
          </a:p>
          <a:p>
            <a:endParaRPr lang="ru-RU" sz="2000" dirty="0"/>
          </a:p>
        </p:txBody>
      </p:sp>
      <p:pic>
        <p:nvPicPr>
          <p:cNvPr id="4" name="Picture 3" descr="C:\Users\Sony\Documents\ФОТО ЛЕС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3799" y="0"/>
            <a:ext cx="4361671" cy="71437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ny\Documents\ФОТО ЛЕС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891" y="0"/>
            <a:ext cx="4361671" cy="7143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344173"/>
            <a:ext cx="4572000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/>
              <a:t>Приокско-Террасный заповедник </a:t>
            </a:r>
            <a:r>
              <a:rPr lang="ru-RU" sz="2400" dirty="0" smtClean="0"/>
              <a:t>успешно выполняет задачу восстановления редких и сохранения типичных для данного региона видов. В результате деятельности образовалась стабильная, численность бобра, косули, лося, кабана, пятнистого оленя, европейского оленя. </a:t>
            </a:r>
          </a:p>
          <a:p>
            <a:r>
              <a:rPr lang="ru-RU" sz="2400" dirty="0" smtClean="0"/>
              <a:t>Приокско-Террасный заповедник — научно-исследовательское учреждение, где изучается природа, развивающаяся по естественным законам без вмешательства человека.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548680"/>
            <a:ext cx="576064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опубликована 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viki.rdf.ru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Sony\Documents\ФОТО ЛЕС\LAS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3071834" cy="27337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Sony\Documents\ФОТО ЛЕС\landish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1188" y="118054"/>
            <a:ext cx="2511406" cy="33109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Sony\Documents\ФОТО ЛЕС\4785a6d9a4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500439"/>
            <a:ext cx="2857520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Sony\Documents\ФОТО ЛЕС\19445489246e798fe1cdc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484993"/>
            <a:ext cx="2714644" cy="33015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ny\Documents\ФОТО ЛЕС\64d81257010ddcbef00cd0e256092d924fa5e370650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928802"/>
            <a:ext cx="8501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ёгкие нашей планеты»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072074"/>
            <a:ext cx="6143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 га леса за час поглощает столько углекислого газа, сколько его образуется при дыхании 200 человек.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Sony\Documents\ФОТО ЛЕС\IMG_17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C:\Users\Sony\Documents\ФОТО ЛЕС\gribi_i_lesnie_yagodi_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3828249" cy="28747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0" name="Picture 8" descr="C:\Users\Sony\Documents\ФОТО ЛЕС\75425491_large_1879500_58225599_1272183935_yagod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3857628"/>
            <a:ext cx="3357586" cy="266113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44291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растений,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животных,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ягод, грибов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4" name="Picture 12" descr="C:\Users\Sony\Documents\ФОТО ЛЕС\7479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14290"/>
            <a:ext cx="1727349" cy="26384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ФОТО ЛЕС\f498e781369ab2ac42a7f9e50aff25e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84" y="214290"/>
            <a:ext cx="3571868" cy="3429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Защитник воздуха, водоёмов, почв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ФОТО ЛЕС\l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71480"/>
            <a:ext cx="73909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ягод, грибов, лекарственных растений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 descr="C:\Users\Sony\Documents\ФОТО ЛЕС\1343813974_griby-i-yagod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9" y="3857628"/>
            <a:ext cx="3405211" cy="25539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C:\Users\Sony\Documents\ФОТО ЛЕС\103243479_large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18362"/>
            <a:ext cx="3286148" cy="24646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5" name="Picture 5" descr="C:\Users\Sony\Documents\ФОТО ЛЕС\bf411050a1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85728"/>
            <a:ext cx="2571767" cy="19288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ony\Documents\ФОТО ЛЕС\026aaaa084f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82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357298"/>
            <a:ext cx="731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Место отдыха человека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7" name="Picture 3" descr="C:\Users\Sony\Documents\ФОТО ЛЕС\0_1ca12_40a47817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286364"/>
            <a:ext cx="2095514" cy="15716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ocuments\ФОТО ЛЕС\1367790724_main_bi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52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 древесины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786058"/>
            <a:ext cx="88567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2440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Экологические проблемы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2440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221457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Вырубка,</a:t>
            </a:r>
          </a:p>
          <a:p>
            <a:r>
              <a:rPr lang="ru-RU" sz="3200" b="1" dirty="0" smtClean="0"/>
              <a:t>засорение лесов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42918"/>
            <a:ext cx="264320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Неумеренная охота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357298"/>
            <a:ext cx="28627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Браконьерство</a:t>
            </a:r>
            <a:endParaRPr lang="ru-RU" sz="3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2357422" y="2143116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57686" y="2143116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929852" y="2285992"/>
            <a:ext cx="85646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71868" y="4923550"/>
            <a:ext cx="18573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Лесные пожары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643446"/>
            <a:ext cx="250033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Истребление редких животных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4714884"/>
            <a:ext cx="25717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Истребление редких растений</a:t>
            </a:r>
            <a:endParaRPr lang="ru-RU" sz="32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14810" y="3857628"/>
            <a:ext cx="214314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357422" y="3857628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3857620" y="4214818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1017</Words>
  <Application>Microsoft Office PowerPoint</Application>
  <PresentationFormat>Экран (4:3)</PresentationFormat>
  <Paragraphs>107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Алина</cp:lastModifiedBy>
  <cp:revision>61</cp:revision>
  <dcterms:created xsi:type="dcterms:W3CDTF">2013-08-16T11:33:44Z</dcterms:created>
  <dcterms:modified xsi:type="dcterms:W3CDTF">2015-11-04T17:13:00Z</dcterms:modified>
</cp:coreProperties>
</file>